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68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621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698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QuizWiz: Interactive Quiz Platform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full-stack Node.js/TypeScript platform enabling users to create, play, and manage interactive quizzes with comprehensive user authentication and result tracking.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75799"/>
            <a:ext cx="74377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Ready to Explore QuizWiz?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95155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Next Steps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2603660"/>
            <a:ext cx="4441325" cy="537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Review 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modular codebase structure</a:t>
            </a:r>
          </a:p>
        </p:txBody>
      </p:sp>
      <p:sp>
        <p:nvSpPr>
          <p:cNvPr id="6" name="Text 3"/>
          <p:cNvSpPr/>
          <p:nvPr/>
        </p:nvSpPr>
        <p:spPr>
          <a:xfrm>
            <a:off x="793790" y="3408759"/>
            <a:ext cx="43124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Examine TypeScript type definitions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3850958"/>
            <a:ext cx="43124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authentication and quiz features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656058"/>
            <a:ext cx="43124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database seeding scripts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667256" y="1979890"/>
            <a:ext cx="2690455" cy="5318641"/>
          </a:xfrm>
          <a:prstGeom prst="roundRect">
            <a:avLst>
              <a:gd name="adj" fmla="val 3541"/>
            </a:avLst>
          </a:prstGeom>
          <a:solidFill>
            <a:srgbClr val="C7C9EA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070" y="2323981"/>
            <a:ext cx="283488" cy="22681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6404372" y="2263378"/>
            <a:ext cx="1726525" cy="4717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Technical Foundation: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QuizWiz demonstrates modern full-stack development practices with scalable architecture, type safety, and comprehensive feature set.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2330" y="1134427"/>
            <a:ext cx="7575828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Technology Stack Overview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2330" y="2159675"/>
            <a:ext cx="3685223" cy="3066217"/>
          </a:xfrm>
          <a:prstGeom prst="roundRect">
            <a:avLst>
              <a:gd name="adj" fmla="val 303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91645" y="2388989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Backend Core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91645" y="2868454"/>
            <a:ext cx="3226594" cy="2128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 runtime with Express.js framework providing RESTful API endpoints and HTTP request handling for scalable server-side operations.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9247" y="2159675"/>
            <a:ext cx="3685223" cy="3066217"/>
          </a:xfrm>
          <a:prstGeom prst="roundRect">
            <a:avLst>
              <a:gd name="adj" fmla="val 303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98562" y="2388989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Type Safety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398562" y="2868454"/>
            <a:ext cx="3226594" cy="1773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TypeScript ensures strongly-typed code, reducing runtime errors and improving maintainability across the entire application.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62330" y="5447586"/>
            <a:ext cx="7592139" cy="1647468"/>
          </a:xfrm>
          <a:prstGeom prst="roundRect">
            <a:avLst>
              <a:gd name="adj" fmla="val 5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91645" y="5676900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Storage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491645" y="6156365"/>
            <a:ext cx="7133511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SQLite for lightweight relational data with optional MongoDB support for scalable NoSQL operations and flexible data modeling.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234" y="571381"/>
            <a:ext cx="5717024" cy="649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Frontend &amp; Templating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7234" y="1739979"/>
            <a:ext cx="3471982" cy="389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EJS Templating Engine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27234" y="2337316"/>
            <a:ext cx="7702748" cy="664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Server-side rendering with dynamic HTML generation, enabling seamless integration between backend data and frontend presentation.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7234" y="3189089"/>
            <a:ext cx="7702748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 content rendering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7234" y="3594140"/>
            <a:ext cx="7702748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Reusable template components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7234" y="3999190"/>
            <a:ext cx="7702748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Server-side data injection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7234" y="4404241"/>
            <a:ext cx="7702748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SEO-friendly markup</a:t>
            </a:r>
            <a:endParaRPr lang="en-US" sz="16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4570" y="1765935"/>
            <a:ext cx="4966097" cy="4966097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27234" y="5213734"/>
            <a:ext cx="4966097" cy="664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Enhanced with CSS &amp; JavaScript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interactive styling and client-side functionality.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2937"/>
            <a:ext cx="63655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Platform Features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755344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8900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Authentication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380423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 authentication system with secure login, signup, and email verification processes ensuring user data protection and account security.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755344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8900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Quiz Management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380423"/>
            <a:ext cx="55292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quiz creation tools allowing users to build custom quizzes with multiple question types, listing, and interactive gameplay features.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0574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Feedback System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547836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Built-in feedback mechanism enabling users to rate and comment on quizzes, improving content quality and user engagement.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50574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Result Tracking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547836"/>
            <a:ext cx="55292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result tracking and display system providing detailed analytics on quiz performance, user progress, and engagement metrics.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7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8745" y="520303"/>
            <a:ext cx="4731068" cy="591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Architecture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148745" y="1395532"/>
            <a:ext cx="7819311" cy="1438513"/>
          </a:xfrm>
          <a:prstGeom prst="roundRect">
            <a:avLst>
              <a:gd name="adj" fmla="val 552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0795" y="1607582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src/ Directory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60795" y="2016681"/>
            <a:ext cx="7395210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application logic including server configuration, controllers, routes, middleware, and utility functions.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148745" y="3023235"/>
            <a:ext cx="7819311" cy="1438513"/>
          </a:xfrm>
          <a:prstGeom prst="roundRect">
            <a:avLst>
              <a:gd name="adj" fmla="val 552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60795" y="3235285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data/ Directory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360795" y="3644384"/>
            <a:ext cx="7395210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 files and data storage management for both SQLite and optional MongoDB configurations.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148745" y="4650938"/>
            <a:ext cx="7819311" cy="1438513"/>
          </a:xfrm>
          <a:prstGeom prst="roundRect">
            <a:avLst>
              <a:gd name="adj" fmla="val 552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60795" y="4862989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public/ Directory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360795" y="5272088"/>
            <a:ext cx="7395210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Static assets including CSS stylesheets, JavaScript files, and other client-side resources.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148745" y="6278642"/>
            <a:ext cx="7819311" cy="1438513"/>
          </a:xfrm>
          <a:prstGeom prst="roundRect">
            <a:avLst>
              <a:gd name="adj" fmla="val 552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60795" y="6490692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views/ Directory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360795" y="6899791"/>
            <a:ext cx="7395210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EJS template files for UI components and page rendering with dynamic content integration.</a:t>
            </a:r>
            <a:endParaRPr lang="en-US" sz="14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64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Journey Flow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18836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Registration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sign up with email verification for secure account creation and authentication.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118836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Authentication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 login process with session management and user credential validation.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830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Quiz Creation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Authenticated users build custom quizzes with multiple question formats and settings.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95944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830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Play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Engaging quiz gameplay with real-time feedback and result calculation.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82822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Database Management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3684389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Flexible Storage Options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638" y="231933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SQLite: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Lightweight, file-based relational database perfect for development and small-scale deployments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051334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MongoDB: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Optional NoSQL support for scalable data storage and complex document structures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78333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PowerShell/CLI: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Automated database seeding and management scripts</a:t>
            </a:r>
            <a:endParaRPr lang="en-US" sz="16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487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620" y="3354348"/>
            <a:ext cx="7270313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Modular Code Architecture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69620" y="4371261"/>
            <a:ext cx="13091160" cy="3252787"/>
          </a:xfrm>
          <a:prstGeom prst="roundRect">
            <a:avLst>
              <a:gd name="adj" fmla="val 283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77240" y="4378881"/>
            <a:ext cx="6537960" cy="1618774"/>
          </a:xfrm>
          <a:prstGeom prst="roundRect">
            <a:avLst>
              <a:gd name="adj" fmla="val 5706"/>
            </a:avLst>
          </a:prstGeom>
          <a:solidFill>
            <a:srgbClr val="DADBF1"/>
          </a:solidFill>
          <a:ln/>
        </p:spPr>
      </p:sp>
      <p:sp>
        <p:nvSpPr>
          <p:cNvPr id="6" name="Text 3"/>
          <p:cNvSpPr/>
          <p:nvPr/>
        </p:nvSpPr>
        <p:spPr>
          <a:xfrm>
            <a:off x="997029" y="4598670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Controllers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997029" y="5074206"/>
            <a:ext cx="6098381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Business logic handlers for managing quiz operations, user interactions, and data processing.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315200" y="4378881"/>
            <a:ext cx="6537960" cy="1618774"/>
          </a:xfrm>
          <a:prstGeom prst="rect">
            <a:avLst/>
          </a:prstGeom>
          <a:solidFill>
            <a:srgbClr val="DADBF1"/>
          </a:solidFill>
          <a:ln/>
        </p:spPr>
      </p:sp>
      <p:sp>
        <p:nvSpPr>
          <p:cNvPr id="9" name="Shape 6"/>
          <p:cNvSpPr/>
          <p:nvPr/>
        </p:nvSpPr>
        <p:spPr>
          <a:xfrm>
            <a:off x="7315200" y="4378881"/>
            <a:ext cx="30480" cy="1618774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10" name="Text 7"/>
          <p:cNvSpPr/>
          <p:nvPr/>
        </p:nvSpPr>
        <p:spPr>
          <a:xfrm>
            <a:off x="7534989" y="4598670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Routes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7534989" y="5074206"/>
            <a:ext cx="6098381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RESTful API endpoints defining application navigation and request handling patterns.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77240" y="5997654"/>
            <a:ext cx="6537960" cy="1618774"/>
          </a:xfrm>
          <a:prstGeom prst="rect">
            <a:avLst/>
          </a:prstGeom>
          <a:solidFill>
            <a:srgbClr val="DADBF1"/>
          </a:solidFill>
          <a:ln/>
        </p:spPr>
      </p:sp>
      <p:sp>
        <p:nvSpPr>
          <p:cNvPr id="13" name="Shape 10"/>
          <p:cNvSpPr/>
          <p:nvPr/>
        </p:nvSpPr>
        <p:spPr>
          <a:xfrm>
            <a:off x="777240" y="5997654"/>
            <a:ext cx="6537960" cy="30480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14" name="Text 11"/>
          <p:cNvSpPr/>
          <p:nvPr/>
        </p:nvSpPr>
        <p:spPr>
          <a:xfrm>
            <a:off x="997029" y="6217444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Middleware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997029" y="6692979"/>
            <a:ext cx="6098381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Authentication guards, request validation, and cross-cutting concerns for security and performance.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7315200" y="5997654"/>
            <a:ext cx="6537960" cy="1618774"/>
          </a:xfrm>
          <a:prstGeom prst="rect">
            <a:avLst/>
          </a:prstGeom>
          <a:solidFill>
            <a:srgbClr val="DADBF1"/>
          </a:solidFill>
          <a:ln/>
        </p:spPr>
      </p:sp>
      <p:sp>
        <p:nvSpPr>
          <p:cNvPr id="17" name="Shape 14"/>
          <p:cNvSpPr/>
          <p:nvPr/>
        </p:nvSpPr>
        <p:spPr>
          <a:xfrm>
            <a:off x="7315200" y="5997654"/>
            <a:ext cx="30480" cy="1618774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18" name="Shape 15"/>
          <p:cNvSpPr/>
          <p:nvPr/>
        </p:nvSpPr>
        <p:spPr>
          <a:xfrm>
            <a:off x="7315200" y="5997654"/>
            <a:ext cx="6537960" cy="30480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19" name="Text 16"/>
          <p:cNvSpPr/>
          <p:nvPr/>
        </p:nvSpPr>
        <p:spPr>
          <a:xfrm>
            <a:off x="7534989" y="6217444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Utilities</a:t>
            </a:r>
            <a:endParaRPr lang="en-US" sz="2150" dirty="0"/>
          </a:p>
        </p:txBody>
      </p:sp>
      <p:sp>
        <p:nvSpPr>
          <p:cNvPr id="20" name="Text 17"/>
          <p:cNvSpPr/>
          <p:nvPr/>
        </p:nvSpPr>
        <p:spPr>
          <a:xfrm>
            <a:off x="7534989" y="6692979"/>
            <a:ext cx="6098381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Helper functions and shared modules supporting core application functionality and code reuse.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0241"/>
            <a:ext cx="80290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This Technology Stack?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9264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3135154"/>
            <a:ext cx="342149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Performance &amp; Scalability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4121825"/>
            <a:ext cx="342149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 and Express.js provide fast, efficient server-side processing with excellent scalability for growing user bases and concurrent quiz sessions.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35893" y="309264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973008" y="3135154"/>
            <a:ext cx="342149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Code Quality &amp; Maintainability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5973008" y="4121825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TypeScript's strong typing system reduces bugs during development and improves long-term code maintainability for team collaboration.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77995" y="309264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415111" y="3135154"/>
            <a:ext cx="342149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Developer Experience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0415111" y="4121825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EJS templating offers simple, effective server-side rendering while maintaining separation of concerns between frontend and backend logic.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582</Words>
  <Application>Microsoft Office PowerPoint</Application>
  <PresentationFormat>Custom</PresentationFormat>
  <Paragraphs>82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Abhinav Kataria</cp:lastModifiedBy>
  <cp:revision>8</cp:revision>
  <dcterms:created xsi:type="dcterms:W3CDTF">2025-09-26T04:39:07Z</dcterms:created>
  <dcterms:modified xsi:type="dcterms:W3CDTF">2025-11-19T05:53:22Z</dcterms:modified>
</cp:coreProperties>
</file>